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sldIdLst>
    <p:sldId id="268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18288000" cy="10287000"/>
  <p:notesSz cx="6858000" cy="9144000"/>
  <p:embeddedFontLst>
    <p:embeddedFont>
      <p:font typeface="Adigiana Toybox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agalin" panose="020B0604020202020204" charset="0"/>
      <p:regular r:id="rId16"/>
    </p:embeddedFont>
    <p:embeddedFont>
      <p:font typeface="Homemade Apple" panose="020B0604020202020204" charset="0"/>
      <p:regular r:id="rId17"/>
    </p:embeddedFont>
    <p:embeddedFont>
      <p:font typeface="Josefin Sans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102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scCRK9Bpjc69ipKtoQTYVzIsG8qojj2/view?usp=shari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1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3000"/>
          </a:blip>
          <a:srcRect/>
          <a:stretch>
            <a:fillRect/>
          </a:stretch>
        </p:blipFill>
        <p:spPr>
          <a:xfrm>
            <a:off x="11774154" y="0"/>
            <a:ext cx="10970292" cy="1097029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8266" y="1548027"/>
            <a:ext cx="11485888" cy="5373266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ctr">
              <a:lnSpc>
                <a:spcPts val="12912"/>
              </a:lnSpc>
            </a:pPr>
            <a:r>
              <a:rPr lang="en-US" sz="11738" dirty="0" err="1">
                <a:solidFill>
                  <a:srgbClr val="FFFFFF"/>
                </a:solidFill>
                <a:latin typeface="Gagalin"/>
              </a:rPr>
              <a:t>PRESENTACIÓn</a:t>
            </a:r>
            <a:endParaRPr lang="en-US" sz="11738" dirty="0">
              <a:solidFill>
                <a:srgbClr val="FFFFFF"/>
              </a:solidFill>
              <a:latin typeface="Gagalin"/>
            </a:endParaRPr>
          </a:p>
          <a:p>
            <a:pPr algn="ctr">
              <a:lnSpc>
                <a:spcPts val="12912"/>
              </a:lnSpc>
            </a:pPr>
            <a:r>
              <a:rPr lang="en-US" sz="11738" dirty="0">
                <a:solidFill>
                  <a:srgbClr val="FFFFFF"/>
                </a:solidFill>
                <a:latin typeface="Gagalin"/>
              </a:rPr>
              <a:t>PLAN PASTORAL</a:t>
            </a:r>
          </a:p>
          <a:p>
            <a:pPr algn="ctr">
              <a:lnSpc>
                <a:spcPts val="16141"/>
              </a:lnSpc>
            </a:pPr>
            <a:r>
              <a:rPr lang="en-US" sz="14673" dirty="0">
                <a:solidFill>
                  <a:srgbClr val="FFFFFF"/>
                </a:solidFill>
                <a:latin typeface="Gagalin"/>
              </a:rPr>
              <a:t>20-21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391200" y="3141227"/>
            <a:ext cx="3279754" cy="52370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5960" y="8022324"/>
            <a:ext cx="6350234" cy="18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9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1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50704" y="0"/>
            <a:ext cx="10970292" cy="109702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50704" y="8729135"/>
            <a:ext cx="3637296" cy="10645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13120" y="0"/>
            <a:ext cx="4497548" cy="63569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313120" y="3977582"/>
            <a:ext cx="4497548" cy="635695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53472" y="432065"/>
            <a:ext cx="13659648" cy="2918818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>
              <a:lnSpc>
                <a:spcPts val="11440"/>
              </a:lnSpc>
            </a:pPr>
            <a:r>
              <a:rPr lang="en-US" sz="10399">
                <a:solidFill>
                  <a:srgbClr val="FFFFFF"/>
                </a:solidFill>
                <a:latin typeface="Gagalin"/>
              </a:rPr>
              <a:t>RASGO</a:t>
            </a:r>
          </a:p>
          <a:p>
            <a:pPr>
              <a:lnSpc>
                <a:spcPts val="11440"/>
              </a:lnSpc>
            </a:pPr>
            <a:r>
              <a:rPr lang="en-US" sz="10399">
                <a:solidFill>
                  <a:srgbClr val="FFFFFF"/>
                </a:solidFill>
                <a:latin typeface="Gagalin"/>
              </a:rPr>
              <a:t>CARISMÁTICO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6689" y="2859650"/>
            <a:ext cx="13904014" cy="1039615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 err="1">
                <a:solidFill>
                  <a:srgbClr val="000000"/>
                </a:solidFill>
                <a:latin typeface="Adigiana Toybox"/>
              </a:rPr>
              <a:t>Opción</a:t>
            </a:r>
            <a:r>
              <a:rPr lang="en-US" sz="7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Adigiana Toybox"/>
              </a:rPr>
              <a:t>por</a:t>
            </a:r>
            <a:r>
              <a:rPr lang="en-US" sz="7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Adigiana Toybox"/>
              </a:rPr>
              <a:t>los</a:t>
            </a:r>
            <a:r>
              <a:rPr lang="en-US" sz="7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Adigiana Toybox"/>
              </a:rPr>
              <a:t>más</a:t>
            </a:r>
            <a:r>
              <a:rPr lang="en-US" sz="7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Adigiana Toybox"/>
              </a:rPr>
              <a:t>necesitados</a:t>
            </a:r>
            <a:endParaRPr lang="en-US" sz="7200" dirty="0">
              <a:solidFill>
                <a:srgbClr val="000000"/>
              </a:solidFill>
              <a:latin typeface="Adigiana Toybox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8873" y="4452213"/>
            <a:ext cx="13659648" cy="1477824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r">
              <a:lnSpc>
                <a:spcPts val="11440"/>
              </a:lnSpc>
            </a:pPr>
            <a:r>
              <a:rPr lang="en-US" sz="10399">
                <a:solidFill>
                  <a:srgbClr val="FFFFFF"/>
                </a:solidFill>
                <a:latin typeface="Gagalin"/>
              </a:rPr>
              <a:t>MARCO DOCTRINAL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8873" y="5438804"/>
            <a:ext cx="12685649" cy="1039615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>
                <a:solidFill>
                  <a:srgbClr val="000000"/>
                </a:solidFill>
                <a:latin typeface="Adigiana Toybox"/>
              </a:rPr>
              <a:t>Mateo 25, 34-40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6689" y="7251311"/>
            <a:ext cx="3479422" cy="1477824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just">
              <a:lnSpc>
                <a:spcPts val="11440"/>
              </a:lnSpc>
            </a:pPr>
            <a:r>
              <a:rPr lang="en-US" sz="10399">
                <a:solidFill>
                  <a:srgbClr val="FFFFFF"/>
                </a:solidFill>
                <a:latin typeface="Gagalin"/>
              </a:rPr>
              <a:t>LEMA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883215" y="7999748"/>
            <a:ext cx="12685649" cy="1039615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>
                <a:solidFill>
                  <a:srgbClr val="000000"/>
                </a:solidFill>
                <a:latin typeface="Adigiana Toybox"/>
              </a:rPr>
              <a:t>Muévete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1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50704" y="0"/>
            <a:ext cx="10970292" cy="109702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50704" y="8729135"/>
            <a:ext cx="3637296" cy="10645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13120" y="0"/>
            <a:ext cx="4497548" cy="63569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313120" y="3977582"/>
            <a:ext cx="4497548" cy="635695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52400" y="266700"/>
            <a:ext cx="13659648" cy="1477824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r">
              <a:lnSpc>
                <a:spcPts val="11440"/>
              </a:lnSpc>
            </a:pPr>
            <a:r>
              <a:rPr lang="en-US" sz="10399" dirty="0">
                <a:solidFill>
                  <a:srgbClr val="FFFFFF"/>
                </a:solidFill>
                <a:latin typeface="Gagalin"/>
              </a:rPr>
              <a:t>MARCO DOCTRINAL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86400" y="1744524"/>
            <a:ext cx="12685649" cy="1039615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000000"/>
                </a:solidFill>
                <a:latin typeface="Adigiana Toybox"/>
              </a:rPr>
              <a:t>Mateo 25, 34-40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70114" y="2541330"/>
            <a:ext cx="13932120" cy="747897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ES" altLang="es-ES" sz="4000" b="1" dirty="0">
                <a:solidFill>
                  <a:schemeClr val="bg1"/>
                </a:solidFill>
                <a:latin typeface="BernhardFashion BT" panose="04030205020B02020502" pitchFamily="82" charset="0"/>
              </a:rPr>
              <a:t>"Venid, benditos de mi Padre, recibid la herencia del Reino preparado para vosotros desde la creación del mundo. Porque tuve hambre, y me disteis de comer; tuve sed, y me disteis de beber; era forastero, y me acogisteis; estaba desnudo, y me vestisteis; enfermo, y me visitasteis; en la cárcel, y vinisteis a verme." Entonces los justos le responderán: "Señor, ¿cuándo te vimos hambriento, y te dimos de comer; o sediento, ¿y te dimos de beber? ¿Cuándo te vimos forastero, y te acogimos; o desnudo, ¿y te vestimos? ¿Cuándo te vimos enfermo o en la cárcel, y fuimos a verte?" Y les dirá: “Os aseguro que cuando lo hicisteis con uno de estos mis hermanos más pequeños, conmigo lo hicisteis.”</a:t>
            </a:r>
          </a:p>
        </p:txBody>
      </p:sp>
    </p:spTree>
    <p:extLst>
      <p:ext uri="{BB962C8B-B14F-4D97-AF65-F5344CB8AC3E}">
        <p14:creationId xmlns:p14="http://schemas.microsoft.com/office/powerpoint/2010/main" val="82787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1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50704" y="8729135"/>
            <a:ext cx="3637296" cy="10645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13120" y="0"/>
            <a:ext cx="4497548" cy="63569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13120" y="3977582"/>
            <a:ext cx="4497548" cy="635695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-6096000" y="0"/>
            <a:ext cx="13659648" cy="1316514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r">
              <a:lnSpc>
                <a:spcPts val="11440"/>
              </a:lnSpc>
            </a:pPr>
            <a:r>
              <a:rPr lang="en-US" sz="7200" dirty="0">
                <a:solidFill>
                  <a:srgbClr val="FFFFFF"/>
                </a:solidFill>
                <a:latin typeface="Gagalin"/>
              </a:rPr>
              <a:t>MARCO DOCTRINAL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2351850" y="862223"/>
            <a:ext cx="12685649" cy="908582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4000" dirty="0">
                <a:solidFill>
                  <a:srgbClr val="000000"/>
                </a:solidFill>
                <a:latin typeface="Adigiana Toybox"/>
              </a:rPr>
              <a:t>Mateo 25, 34-40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52400" y="1739859"/>
            <a:ext cx="7677150" cy="440120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ES" altLang="es-ES" sz="4000" b="1" i="1" dirty="0">
                <a:solidFill>
                  <a:schemeClr val="bg1"/>
                </a:solidFill>
                <a:latin typeface="BernhardFashion BT" panose="04030205020B02020502" pitchFamily="82" charset="0"/>
              </a:rPr>
              <a:t>“Porque tuve hambre, y me disteis de comer; tuve sed, y me disteis de beber; era forastero, y me acogisteis; estaba desnudo, y me vestisteis; enfermo, y me visitasteis; en la cárcel, y vinisteis a verme..”</a:t>
            </a:r>
          </a:p>
        </p:txBody>
      </p:sp>
      <p:pic>
        <p:nvPicPr>
          <p:cNvPr id="1026" name="Picture 2" descr="Pin en El que busca, encuentra!!!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0" y="0"/>
            <a:ext cx="10287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32347" y="6382832"/>
            <a:ext cx="7868653" cy="286232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s-ES" altLang="es-ES" sz="3600" b="1" dirty="0">
                <a:latin typeface="BernhardFashion BT" panose="04030205020B02020502" pitchFamily="82" charset="0"/>
              </a:rPr>
              <a:t>ser cristianos no es tanto las palabras que decimos sino la obras, las opciones que tomemos por quienes más lo necesitan, desde una actitud de sensibilidad y cuidado hacia el prójimo.   </a:t>
            </a:r>
          </a:p>
        </p:txBody>
      </p:sp>
    </p:spTree>
    <p:extLst>
      <p:ext uri="{BB962C8B-B14F-4D97-AF65-F5344CB8AC3E}">
        <p14:creationId xmlns:p14="http://schemas.microsoft.com/office/powerpoint/2010/main" val="317162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50704" y="8729135"/>
            <a:ext cx="3637296" cy="10645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13120" y="0"/>
            <a:ext cx="4497548" cy="63569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13120" y="3977582"/>
            <a:ext cx="4497548" cy="635695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-6096000" y="0"/>
            <a:ext cx="13659648" cy="1316514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r">
              <a:lnSpc>
                <a:spcPts val="11440"/>
              </a:lnSpc>
            </a:pPr>
            <a:r>
              <a:rPr lang="en-US" sz="7200" dirty="0">
                <a:solidFill>
                  <a:srgbClr val="FFFFFF"/>
                </a:solidFill>
                <a:latin typeface="Gagalin"/>
              </a:rPr>
              <a:t>MARCO DOCTRINAL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2351850" y="862223"/>
            <a:ext cx="12685649" cy="908582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4000" dirty="0">
                <a:solidFill>
                  <a:srgbClr val="000000"/>
                </a:solidFill>
                <a:latin typeface="Adigiana Toybox"/>
              </a:rPr>
              <a:t>Mateo 25, 34-40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84271" y="2531334"/>
            <a:ext cx="7677150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ES" altLang="es-ES" sz="4300" b="1" i="1" dirty="0">
                <a:solidFill>
                  <a:schemeClr val="bg1"/>
                </a:solidFill>
                <a:latin typeface="BernhardFashion BT" panose="04030205020B02020502" pitchFamily="82" charset="0"/>
              </a:rPr>
              <a:t>“</a:t>
            </a:r>
            <a:r>
              <a:rPr lang="es-ES" altLang="es-ES" sz="6000" b="1" i="1" dirty="0">
                <a:solidFill>
                  <a:schemeClr val="bg1"/>
                </a:solidFill>
                <a:latin typeface="BernhardFashion BT" panose="04030205020B02020502" pitchFamily="82" charset="0"/>
              </a:rPr>
              <a:t>Conmigo lo hicisteis”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69031" y="4307526"/>
            <a:ext cx="7677150" cy="378565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ES" altLang="es-ES" sz="4000" b="1" dirty="0">
                <a:latin typeface="BernhardFashion BT" panose="04030205020B02020502" pitchFamily="82" charset="0"/>
              </a:rPr>
              <a:t>La llave de acceso  a Dios es la misericordia con los hermanos. </a:t>
            </a:r>
          </a:p>
          <a:p>
            <a:r>
              <a:rPr lang="es-ES" altLang="es-ES" sz="4000" b="1" dirty="0">
                <a:latin typeface="BernhardFashion BT" panose="04030205020B02020502" pitchFamily="82" charset="0"/>
              </a:rPr>
              <a:t>Dios se revela en aquellos más necesitados, en quienes más sufren.</a:t>
            </a:r>
          </a:p>
          <a:p>
            <a:r>
              <a:rPr lang="es-ES" altLang="es-ES" sz="4000" b="1" dirty="0">
                <a:latin typeface="BernhardFashion BT" panose="04030205020B02020502" pitchFamily="82" charset="0"/>
              </a:rPr>
              <a:t> </a:t>
            </a:r>
          </a:p>
        </p:txBody>
      </p:sp>
      <p:pic>
        <p:nvPicPr>
          <p:cNvPr id="2050" name="Picture 2" descr="Ideas para orar: A mí me lo hicistei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5" r="44471" b="1866"/>
          <a:stretch/>
        </p:blipFill>
        <p:spPr>
          <a:xfrm>
            <a:off x="8161421" y="-198520"/>
            <a:ext cx="10278979" cy="10828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49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1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50704" y="0"/>
            <a:ext cx="10970292" cy="109702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50704" y="8729135"/>
            <a:ext cx="3637296" cy="10645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13120" y="0"/>
            <a:ext cx="4497548" cy="63569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20578" y="4241916"/>
            <a:ext cx="4497548" cy="635695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69774" y="79927"/>
            <a:ext cx="13659648" cy="2030896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r">
              <a:lnSpc>
                <a:spcPts val="15840"/>
              </a:lnSpc>
            </a:pPr>
            <a:r>
              <a:rPr lang="en-US" sz="14400">
                <a:solidFill>
                  <a:srgbClr val="FFFFFF"/>
                </a:solidFill>
                <a:latin typeface="Gagalin"/>
              </a:rPr>
              <a:t>HILO CONDUCTOR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4640" y="3277205"/>
            <a:ext cx="14169915" cy="6117059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just">
              <a:lnSpc>
                <a:spcPts val="5280"/>
              </a:lnSpc>
            </a:pPr>
            <a:r>
              <a:rPr lang="en-US" sz="48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Todas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las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actividades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de pastoral se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representará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a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través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del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movimiento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en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un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mapa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de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navegación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GPS,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donde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vamos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a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ir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recorriendo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diferentes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calles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y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direcciones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donde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se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desarrollan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las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diferentes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actividades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.</a:t>
            </a:r>
          </a:p>
          <a:p>
            <a:pPr algn="just">
              <a:lnSpc>
                <a:spcPts val="5280"/>
              </a:lnSpc>
            </a:pPr>
            <a:endParaRPr lang="en-US" sz="4800" dirty="0">
              <a:solidFill>
                <a:srgbClr val="000000"/>
              </a:solidFill>
              <a:latin typeface="Adigiana Toybox"/>
            </a:endParaRPr>
          </a:p>
          <a:p>
            <a:pPr algn="just">
              <a:lnSpc>
                <a:spcPts val="5280"/>
              </a:lnSpc>
            </a:pPr>
            <a:r>
              <a:rPr lang="en-US" sz="4800" dirty="0">
                <a:solidFill>
                  <a:srgbClr val="000000"/>
                </a:solidFill>
                <a:latin typeface="Adigiana Toybox"/>
              </a:rPr>
              <a:t> 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Nuestros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colegios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serán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un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reflejo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físico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del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mapa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ya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que los pasillos y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dependencias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serán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renombrados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con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estas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calles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digiana Toybox"/>
              </a:rPr>
              <a:t>significativas</a:t>
            </a:r>
            <a:r>
              <a:rPr lang="en-US" sz="4800" dirty="0">
                <a:solidFill>
                  <a:srgbClr val="000000"/>
                </a:solidFill>
                <a:latin typeface="Adigiana Toybox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1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50704" y="0"/>
            <a:ext cx="10970292" cy="109702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50704" y="8729135"/>
            <a:ext cx="3637296" cy="10645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13120" y="0"/>
            <a:ext cx="4497548" cy="63569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20578" y="4241916"/>
            <a:ext cx="4497548" cy="63569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510547">
            <a:off x="753266" y="833783"/>
            <a:ext cx="5452293" cy="77109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392900">
            <a:off x="10774650" y="2292880"/>
            <a:ext cx="3325006" cy="2310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377176">
            <a:off x="6869552" y="2294202"/>
            <a:ext cx="3483894" cy="244743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134362" y="79927"/>
            <a:ext cx="7995060" cy="2030896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r">
              <a:lnSpc>
                <a:spcPts val="15840"/>
              </a:lnSpc>
            </a:pPr>
            <a:r>
              <a:rPr lang="en-US" sz="14400">
                <a:solidFill>
                  <a:srgbClr val="FFFFFF"/>
                </a:solidFill>
                <a:latin typeface="Gagalin"/>
              </a:rPr>
              <a:t>RECURSOS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759334" y="8413028"/>
            <a:ext cx="7220568" cy="679838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r">
              <a:lnSpc>
                <a:spcPts val="5280"/>
              </a:lnSpc>
            </a:pPr>
            <a:r>
              <a:rPr lang="en-US" sz="4800">
                <a:solidFill>
                  <a:srgbClr val="000000"/>
                </a:solidFill>
                <a:latin typeface="Gagalin"/>
              </a:rPr>
              <a:t>CARTEL PARA EL AULA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318243" y="5272824"/>
            <a:ext cx="7306293" cy="4820252"/>
            <a:chOff x="0" y="0"/>
            <a:chExt cx="9741724" cy="6427002"/>
          </a:xfrm>
        </p:grpSpPr>
        <p:grpSp>
          <p:nvGrpSpPr>
            <p:cNvPr id="12" name="Group 12"/>
            <p:cNvGrpSpPr/>
            <p:nvPr/>
          </p:nvGrpSpPr>
          <p:grpSpPr>
            <a:xfrm>
              <a:off x="4014867" y="649346"/>
              <a:ext cx="5726857" cy="5726857"/>
              <a:chOff x="0" y="0"/>
              <a:chExt cx="1913890" cy="19138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5297138" y="0"/>
              <a:ext cx="3162316" cy="5049505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0" y="4968300"/>
              <a:ext cx="9627424" cy="1458702"/>
            </a:xfrm>
            <a:prstGeom prst="rect">
              <a:avLst/>
            </a:prstGeom>
          </p:spPr>
          <p:txBody>
            <a:bodyPr lIns="0" tIns="0" rIns="0" bIns="0" numCol="1" rtlCol="0" anchor="t">
              <a:spAutoFit/>
            </a:bodyPr>
            <a:lstStyle/>
            <a:p>
              <a:pPr algn="r">
                <a:lnSpc>
                  <a:spcPts val="8373"/>
                </a:lnSpc>
              </a:pPr>
              <a:r>
                <a:rPr lang="en-US" sz="7611">
                  <a:solidFill>
                    <a:srgbClr val="000000"/>
                  </a:solidFill>
                  <a:latin typeface="Gagalin"/>
                </a:rPr>
                <a:t>UBICACIÓN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860829" y="4713654"/>
            <a:ext cx="4919299" cy="921120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ctr">
              <a:lnSpc>
                <a:spcPts val="3597"/>
              </a:lnSpc>
            </a:pPr>
            <a:r>
              <a:rPr lang="en-US" sz="3270">
                <a:solidFill>
                  <a:srgbClr val="000000"/>
                </a:solidFill>
                <a:latin typeface="Gagalin"/>
              </a:rPr>
              <a:t>CARTELES DE LAS CALLES PARA EL CENTRO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76169" y="6811420"/>
            <a:ext cx="7220568" cy="919155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r">
              <a:lnSpc>
                <a:spcPts val="7039"/>
              </a:lnSpc>
            </a:pPr>
            <a:r>
              <a:rPr lang="en-US" sz="6399">
                <a:solidFill>
                  <a:srgbClr val="000000"/>
                </a:solidFill>
                <a:latin typeface="Josefin Sans Bold"/>
              </a:rPr>
              <a:t>3ºC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1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50704" y="0"/>
            <a:ext cx="10970292" cy="109702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50704" y="8729135"/>
            <a:ext cx="3637296" cy="10645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0587" y="62347"/>
            <a:ext cx="17818226" cy="1704768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just">
              <a:lnSpc>
                <a:spcPts val="13200"/>
              </a:lnSpc>
            </a:pPr>
            <a:r>
              <a:rPr lang="en-US" sz="11999">
                <a:solidFill>
                  <a:srgbClr val="FFFFFF"/>
                </a:solidFill>
                <a:latin typeface="Gagalin"/>
              </a:rPr>
              <a:t>AGENDAS CONSOLACIÓN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67345">
            <a:off x="1733554" y="2097386"/>
            <a:ext cx="5452293" cy="77109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37045">
            <a:off x="8534710" y="1994995"/>
            <a:ext cx="5452293" cy="771096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502320" y="2232118"/>
            <a:ext cx="3934063" cy="457672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ctr">
              <a:lnSpc>
                <a:spcPts val="3740"/>
              </a:lnSpc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1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29271" y="323908"/>
            <a:ext cx="8162515" cy="892521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532316" y="8032365"/>
            <a:ext cx="17818226" cy="2030897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just">
              <a:lnSpc>
                <a:spcPts val="15840"/>
              </a:lnSpc>
            </a:pPr>
            <a:r>
              <a:rPr lang="en-US" sz="14400">
                <a:solidFill>
                  <a:srgbClr val="FFFFFF"/>
                </a:solidFill>
                <a:latin typeface="Gagalin"/>
              </a:rPr>
              <a:t>GRACIAS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6303" y="395014"/>
            <a:ext cx="11206013" cy="7773204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800">
                <a:solidFill>
                  <a:srgbClr val="000000"/>
                </a:solidFill>
                <a:latin typeface="Homemade Apple"/>
              </a:rPr>
              <a:t>...porque el mundo está esperando a que alguien como tú venga y lo cambie...</a:t>
            </a:r>
          </a:p>
        </p:txBody>
      </p:sp>
      <p:pic>
        <p:nvPicPr>
          <p:cNvPr id="5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7639" y="8168219"/>
            <a:ext cx="1537158" cy="16258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404</Words>
  <Application>Microsoft Office PowerPoint</Application>
  <PresentationFormat>Personalizado</PresentationFormat>
  <Paragraphs>35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BernhardFashion BT</vt:lpstr>
      <vt:lpstr>Adigiana Toybox</vt:lpstr>
      <vt:lpstr>Homemade Apple</vt:lpstr>
      <vt:lpstr>Gagalin</vt:lpstr>
      <vt:lpstr>Arial</vt:lpstr>
      <vt:lpstr>Josefin Sans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EEPP PLAN PASTORAL 20-21</dc:title>
  <dc:creator>arand</dc:creator>
  <cp:lastModifiedBy>Consolació Castelló</cp:lastModifiedBy>
  <cp:revision>18</cp:revision>
  <dcterms:created xsi:type="dcterms:W3CDTF">2006-08-16T00:00:00Z</dcterms:created>
  <dcterms:modified xsi:type="dcterms:W3CDTF">2020-09-03T08:17:35Z</dcterms:modified>
  <dc:identifier>DAD80hwUgAo</dc:identifier>
</cp:coreProperties>
</file>